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DDFED-AA13-431B-B241-AD9B59F47A6E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6DD54-7FB9-426D-8B05-A17176CC34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samplewords.com/docthumbs/home-tournament-16-thumb.jpg"/>
          <p:cNvPicPr>
            <a:picLocks noChangeAspect="1" noChangeArrowheads="1"/>
          </p:cNvPicPr>
          <p:nvPr/>
        </p:nvPicPr>
        <p:blipFill>
          <a:blip r:embed="rId2" cstate="print"/>
          <a:srcRect t="6703" r="12312" b="81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Lincoln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3276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FDR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495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Jefferson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676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 Reagan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5802868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5. Eisenhower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25262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6. McKinley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 Kennedy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" y="838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8. Monroe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1295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9. Taft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4572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J. Adams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11. Carter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" y="624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12. Nixon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" y="2133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13. Grant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1000" y="5410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14. Tyler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810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15. Coolidge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" y="457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16. Buchanan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67400" y="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/>
              <a:t>Western Conference P2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samplewords.com/docthumbs/home-tournament-16-thumb.jpg"/>
          <p:cNvPicPr>
            <a:picLocks noChangeAspect="1" noChangeArrowheads="1"/>
          </p:cNvPicPr>
          <p:nvPr/>
        </p:nvPicPr>
        <p:blipFill>
          <a:blip r:embed="rId2" cstate="print"/>
          <a:srcRect t="6703" r="12312" b="81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Washington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3276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Jackson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495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T. Roosevelt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676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 Polk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58028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5. Wilson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25262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6. Truman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 L. Johnson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" y="838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8. Madison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1295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9. G.H.W. Bush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4572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Cleveland 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11. Clinton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" y="624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12. A. Johnson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" y="2133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13. Hoover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1000" y="5410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14. Van Buren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810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15. Harding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" y="457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16. Garfield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67400" y="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Eastern Conference P2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113</Words>
  <Application>Microsoft Office PowerPoint</Application>
  <PresentationFormat>On-screen Show (4:3)</PresentationFormat>
  <Paragraphs>34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Chicago Board of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Taft High School</dc:creator>
  <cp:lastModifiedBy>Taft High School</cp:lastModifiedBy>
  <cp:revision>2</cp:revision>
  <dcterms:created xsi:type="dcterms:W3CDTF">2014-03-21T13:04:49Z</dcterms:created>
  <dcterms:modified xsi:type="dcterms:W3CDTF">2014-03-21T13:24:01Z</dcterms:modified>
</cp:coreProperties>
</file>